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7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39AE-D1BF-45F9-BE8A-32AFC1E1B1EB}" type="datetimeFigureOut">
              <a:rPr lang="en-US" smtClean="0"/>
              <a:pPr/>
              <a:t>05/08/2021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9D43E-F02D-447C-AA6B-FA142F9D6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39AE-D1BF-45F9-BE8A-32AFC1E1B1EB}" type="datetimeFigureOut">
              <a:rPr lang="en-US" smtClean="0"/>
              <a:pPr/>
              <a:t>05/08/2021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9D43E-F02D-447C-AA6B-FA142F9D6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39AE-D1BF-45F9-BE8A-32AFC1E1B1EB}" type="datetimeFigureOut">
              <a:rPr lang="en-US" smtClean="0"/>
              <a:pPr/>
              <a:t>05/08/2021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9D43E-F02D-447C-AA6B-FA142F9D6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39AE-D1BF-45F9-BE8A-32AFC1E1B1EB}" type="datetimeFigureOut">
              <a:rPr lang="en-US" smtClean="0"/>
              <a:pPr/>
              <a:t>05/08/2021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9D43E-F02D-447C-AA6B-FA142F9D6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39AE-D1BF-45F9-BE8A-32AFC1E1B1EB}" type="datetimeFigureOut">
              <a:rPr lang="en-US" smtClean="0"/>
              <a:pPr/>
              <a:t>05/08/2021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9D43E-F02D-447C-AA6B-FA142F9D6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39AE-D1BF-45F9-BE8A-32AFC1E1B1EB}" type="datetimeFigureOut">
              <a:rPr lang="en-US" smtClean="0"/>
              <a:pPr/>
              <a:t>05/08/2021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9D43E-F02D-447C-AA6B-FA142F9D6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39AE-D1BF-45F9-BE8A-32AFC1E1B1EB}" type="datetimeFigureOut">
              <a:rPr lang="en-US" smtClean="0"/>
              <a:pPr/>
              <a:t>05/08/2021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9D43E-F02D-447C-AA6B-FA142F9D6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39AE-D1BF-45F9-BE8A-32AFC1E1B1EB}" type="datetimeFigureOut">
              <a:rPr lang="en-US" smtClean="0"/>
              <a:pPr/>
              <a:t>05/08/2021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9D43E-F02D-447C-AA6B-FA142F9D6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39AE-D1BF-45F9-BE8A-32AFC1E1B1EB}" type="datetimeFigureOut">
              <a:rPr lang="en-US" smtClean="0"/>
              <a:pPr/>
              <a:t>05/08/2021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9D43E-F02D-447C-AA6B-FA142F9D6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39AE-D1BF-45F9-BE8A-32AFC1E1B1EB}" type="datetimeFigureOut">
              <a:rPr lang="en-US" smtClean="0"/>
              <a:pPr/>
              <a:t>05/08/2021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9D43E-F02D-447C-AA6B-FA142F9D6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39AE-D1BF-45F9-BE8A-32AFC1E1B1EB}" type="datetimeFigureOut">
              <a:rPr lang="en-US" smtClean="0"/>
              <a:pPr/>
              <a:t>05/08/2021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139D43E-F02D-447C-AA6B-FA142F9D6D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8BD39AE-D1BF-45F9-BE8A-32AFC1E1B1EB}" type="datetimeFigureOut">
              <a:rPr lang="en-US" smtClean="0"/>
              <a:pPr/>
              <a:t>05/08/2021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39D43E-F02D-447C-AA6B-FA142F9D6D8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../My%20Documents/Downloads/C&#7843;%20nh&#224;%20th&#432;&#417;ng%20nhau%20-%20C&#7849;m%20Ph&#432;&#417;ng%20-%206%20tu&#7893;i%20-%20T&#7843;i_%20lyrics_%20nh&#7841;c%20ch&#7901;%20b&#224;i%20h&#225;t_%20upload%20b&#7903;i%20camvan1078.mp3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9"/>
          <p:cNvSpPr>
            <a:spLocks noChangeArrowheads="1"/>
          </p:cNvSpPr>
          <p:nvPr/>
        </p:nvSpPr>
        <p:spPr bwMode="auto">
          <a:xfrm>
            <a:off x="609600" y="685800"/>
            <a:ext cx="807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</a:rPr>
              <a:t>PHÒNG GIÁO DỤC VÀ ĐÀO TẠO QUẬN LONG BIÊN</a:t>
            </a:r>
          </a:p>
          <a:p>
            <a:pPr algn="ctr"/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</a:rPr>
              <a:t>TRƯỜNG MẦM NON THẠCH CẦU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381000" y="1600200"/>
            <a:ext cx="8001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4000" b="1">
              <a:solidFill>
                <a:srgbClr val="FF0000"/>
              </a:solidFill>
              <a:latin typeface="Times New Roman" pitchFamily="18" charset="0"/>
            </a:endParaRPr>
          </a:p>
          <a:p>
            <a:pPr algn="ctr"/>
            <a:endParaRPr lang="en-US" sz="4000" b="1">
              <a:solidFill>
                <a:srgbClr val="FF0000"/>
              </a:solidFill>
              <a:latin typeface="Times New Roman" pitchFamily="18" charset="0"/>
            </a:endParaRPr>
          </a:p>
          <a:p>
            <a:pPr algn="ctr"/>
            <a:endParaRPr lang="en-US" sz="4000" b="1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2054" name="Picture 10" descr="729747d8za2kbusq">
            <a:hlinkClick r:id="rId2" action="ppaction://hlinkfile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1400" y="4800600"/>
            <a:ext cx="152400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WordArt 15"/>
          <p:cNvSpPr>
            <a:spLocks noChangeArrowheads="1" noChangeShapeType="1" noTextEdit="1"/>
          </p:cNvSpPr>
          <p:nvPr/>
        </p:nvSpPr>
        <p:spPr bwMode="auto">
          <a:xfrm>
            <a:off x="2743200" y="3387436"/>
            <a:ext cx="40386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Đề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tài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Chữ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cái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e – ê</a:t>
            </a: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640773" y="2279072"/>
            <a:ext cx="807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LÀM QUEN CHỮ CÁI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5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6" name="Picture 4" descr="bfb004mz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3317" name="WordArt 5"/>
          <p:cNvSpPr>
            <a:spLocks noChangeArrowheads="1" noChangeShapeType="1" noTextEdit="1"/>
          </p:cNvSpPr>
          <p:nvPr/>
        </p:nvSpPr>
        <p:spPr bwMode="auto">
          <a:xfrm>
            <a:off x="1676400" y="1447800"/>
            <a:ext cx="6400800" cy="2243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Trò</a:t>
            </a:r>
            <a:r>
              <a:rPr lang="en-US" sz="3600" kern="10" dirty="0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chuyện</a:t>
            </a:r>
            <a:r>
              <a:rPr lang="en-US" sz="3600" kern="10" dirty="0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cùng</a:t>
            </a:r>
            <a:r>
              <a:rPr lang="en-US" sz="3600" kern="10" dirty="0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bé</a:t>
            </a:r>
            <a:endParaRPr lang="en-US" sz="3600" kern="10" dirty="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685800" y="4267200"/>
            <a:ext cx="6553200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600" b="1" dirty="0" smtClean="0">
                <a:solidFill>
                  <a:schemeClr val="tx2"/>
                </a:solidFill>
                <a:latin typeface="VNI-Avo" pitchFamily="2" charset="0"/>
              </a:rPr>
              <a:t>Con </a:t>
            </a:r>
            <a:r>
              <a:rPr lang="en-US" sz="10600" b="1" dirty="0" err="1" smtClean="0">
                <a:solidFill>
                  <a:schemeClr val="tx2"/>
                </a:solidFill>
                <a:latin typeface="VNI-Avo" pitchFamily="2" charset="0"/>
              </a:rPr>
              <a:t>v</a:t>
            </a:r>
            <a:r>
              <a:rPr lang="en-US" sz="10600" b="1" dirty="0" err="1" smtClean="0">
                <a:solidFill>
                  <a:srgbClr val="FF00FF"/>
                </a:solidFill>
                <a:latin typeface="VNI-Avo" pitchFamily="2" charset="0"/>
              </a:rPr>
              <a:t>e</a:t>
            </a:r>
            <a:r>
              <a:rPr lang="en-US" sz="10600" b="1" dirty="0" smtClean="0">
                <a:solidFill>
                  <a:srgbClr val="FF00FF"/>
                </a:solidFill>
                <a:latin typeface="VNI-Avo" pitchFamily="2" charset="0"/>
              </a:rPr>
              <a:t> </a:t>
            </a:r>
            <a:endParaRPr lang="en-US" sz="10600" b="1" dirty="0">
              <a:solidFill>
                <a:schemeClr val="tx2"/>
              </a:solidFill>
              <a:latin typeface="VNI-Avo" pitchFamily="2" charset="0"/>
            </a:endParaRPr>
          </a:p>
        </p:txBody>
      </p:sp>
      <p:pic>
        <p:nvPicPr>
          <p:cNvPr id="4" name="Picture 3" descr="v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799"/>
            <a:ext cx="8610600" cy="38862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2438400" y="1524000"/>
            <a:ext cx="4343400" cy="39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200" b="1">
                <a:solidFill>
                  <a:srgbClr val="FF00FF"/>
                </a:solidFill>
                <a:latin typeface="UTM Avo" pitchFamily="18" charset="0"/>
              </a:rPr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609600" y="1066800"/>
            <a:ext cx="3657600" cy="39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200" b="1" dirty="0">
                <a:solidFill>
                  <a:srgbClr val="FF3300"/>
                </a:solidFill>
                <a:latin typeface="VNI-Avo" pitchFamily="2" charset="0"/>
              </a:rPr>
              <a:t>e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7696200" y="3124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6629400" y="1981200"/>
            <a:ext cx="1981200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200" b="1" dirty="0">
                <a:latin typeface=".VnArial Narrow" pitchFamily="34" charset="0"/>
              </a:rPr>
              <a:t>E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3124200" y="914400"/>
            <a:ext cx="2286000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3600" i="1" dirty="0">
                <a:latin typeface="HP001 4 hàng" pitchFamily="34" charset="0"/>
              </a:rPr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457200" y="4953001"/>
            <a:ext cx="8686800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600" b="1" dirty="0" smtClean="0">
                <a:solidFill>
                  <a:schemeClr val="tx2"/>
                </a:solidFill>
                <a:latin typeface="UTM Avo" pitchFamily="18" charset="0"/>
              </a:rPr>
              <a:t> </a:t>
            </a:r>
            <a:r>
              <a:rPr lang="en-US" sz="10600" b="1" dirty="0" err="1" smtClean="0">
                <a:solidFill>
                  <a:schemeClr val="tx2"/>
                </a:solidFill>
                <a:latin typeface="UTM Avo" pitchFamily="18" charset="0"/>
              </a:rPr>
              <a:t>ki</a:t>
            </a:r>
            <a:r>
              <a:rPr lang="en-US" sz="10600" b="1" dirty="0" err="1" smtClean="0">
                <a:solidFill>
                  <a:srgbClr val="FF00FF"/>
                </a:solidFill>
                <a:latin typeface="UTM Avo" pitchFamily="18" charset="0"/>
              </a:rPr>
              <a:t>ế</a:t>
            </a:r>
            <a:r>
              <a:rPr lang="en-US" sz="10600" b="1" dirty="0" err="1" smtClean="0">
                <a:solidFill>
                  <a:schemeClr val="tx2"/>
                </a:solidFill>
                <a:latin typeface="UTM Avo" pitchFamily="18" charset="0"/>
              </a:rPr>
              <a:t>n</a:t>
            </a:r>
            <a:r>
              <a:rPr lang="en-US" sz="10600" b="1" dirty="0" smtClean="0">
                <a:solidFill>
                  <a:srgbClr val="FF00FF"/>
                </a:solidFill>
                <a:latin typeface="UTM Avo" pitchFamily="18" charset="0"/>
              </a:rPr>
              <a:t> </a:t>
            </a:r>
            <a:r>
              <a:rPr lang="en-US" sz="10600" b="1" dirty="0" err="1" smtClean="0">
                <a:solidFill>
                  <a:schemeClr val="tx2"/>
                </a:solidFill>
                <a:latin typeface="UTM Avo" pitchFamily="18" charset="0"/>
              </a:rPr>
              <a:t>tha</a:t>
            </a:r>
            <a:r>
              <a:rPr lang="en-US" sz="10600" b="1" dirty="0" smtClean="0">
                <a:solidFill>
                  <a:schemeClr val="tx2"/>
                </a:solidFill>
                <a:latin typeface="UTM Avo" pitchFamily="18" charset="0"/>
              </a:rPr>
              <a:t> </a:t>
            </a:r>
            <a:r>
              <a:rPr lang="en-US" sz="10600" b="1" dirty="0" err="1" smtClean="0">
                <a:solidFill>
                  <a:schemeClr val="tx2"/>
                </a:solidFill>
                <a:latin typeface="UTM Avo" pitchFamily="18" charset="0"/>
              </a:rPr>
              <a:t>mồi</a:t>
            </a:r>
            <a:r>
              <a:rPr lang="en-US" sz="10600" b="1" dirty="0" smtClean="0">
                <a:solidFill>
                  <a:srgbClr val="FF00FF"/>
                </a:solidFill>
                <a:latin typeface="UTM Avo" pitchFamily="18" charset="0"/>
              </a:rPr>
              <a:t> </a:t>
            </a:r>
            <a:endParaRPr lang="en-US" sz="10600" b="1" dirty="0">
              <a:solidFill>
                <a:srgbClr val="FF00FF"/>
              </a:solidFill>
              <a:latin typeface="UTM Avo" pitchFamily="18" charset="0"/>
            </a:endParaRPr>
          </a:p>
        </p:txBody>
      </p:sp>
      <p:pic>
        <p:nvPicPr>
          <p:cNvPr id="7" name="Picture 6" descr="hinh-anh-con-kien-tho-sieng-nang-437-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472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676400" y="1828800"/>
            <a:ext cx="6172200" cy="39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200" b="1">
                <a:solidFill>
                  <a:srgbClr val="FF3300"/>
                </a:solidFill>
                <a:latin typeface="UTM Avo" pitchFamily="18" charset="0"/>
              </a:rPr>
              <a:t>ê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609600" y="1066800"/>
            <a:ext cx="3657600" cy="39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200" b="1">
                <a:solidFill>
                  <a:srgbClr val="FF3300"/>
                </a:solidFill>
                <a:latin typeface="UTM Avo" pitchFamily="18" charset="0"/>
              </a:rPr>
              <a:t>ê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7696200" y="3124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6629400" y="1524000"/>
            <a:ext cx="2057400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200" b="1" dirty="0">
                <a:solidFill>
                  <a:schemeClr val="hlink"/>
                </a:solidFill>
                <a:latin typeface="UTM Helve" pitchFamily="18" charset="0"/>
              </a:rPr>
              <a:t>Ê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2971800" y="914400"/>
            <a:ext cx="2286000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3600" i="1" dirty="0">
                <a:latin typeface="HP001 4 hàng" pitchFamily="34" charset="0"/>
              </a:rPr>
              <a:t>ê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6223000" y="28956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990600" y="990600"/>
            <a:ext cx="37242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7700" b="1">
                <a:solidFill>
                  <a:srgbClr val="FF3300"/>
                </a:solidFill>
                <a:latin typeface="UTM Avo" pitchFamily="18" charset="0"/>
              </a:rPr>
              <a:t>e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5486400" y="1143000"/>
            <a:ext cx="2590800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7700" b="1">
                <a:solidFill>
                  <a:srgbClr val="FF3300"/>
                </a:solidFill>
                <a:latin typeface="UTM Avo" pitchFamily="18" charset="0"/>
              </a:rPr>
              <a:t>ê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136</TotalTime>
  <Words>46</Words>
  <Application>Microsoft Office PowerPoint</Application>
  <PresentationFormat>On-screen Show (4:3)</PresentationFormat>
  <Paragraphs>18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.VnArial Narrow</vt:lpstr>
      <vt:lpstr>Calibri</vt:lpstr>
      <vt:lpstr>Constantia</vt:lpstr>
      <vt:lpstr>HP001 4 hàng</vt:lpstr>
      <vt:lpstr>Times New Roman</vt:lpstr>
      <vt:lpstr>UTM Avo</vt:lpstr>
      <vt:lpstr>UTM Helve</vt:lpstr>
      <vt:lpstr>VNI-Avo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AutoBVT</cp:lastModifiedBy>
  <cp:revision>22</cp:revision>
  <dcterms:created xsi:type="dcterms:W3CDTF">2017-10-18T11:49:12Z</dcterms:created>
  <dcterms:modified xsi:type="dcterms:W3CDTF">2021-05-08T04:06:12Z</dcterms:modified>
</cp:coreProperties>
</file>